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330" autoAdjust="0"/>
  </p:normalViewPr>
  <p:slideViewPr>
    <p:cSldViewPr snapToGrid="0">
      <p:cViewPr varScale="1">
        <p:scale>
          <a:sx n="53" d="100"/>
          <a:sy n="53" d="100"/>
        </p:scale>
        <p:origin x="11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893A7-316F-446E-9D99-0A7F1B4B46F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8A8C-8607-4883-A1BD-BA9F015AF1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81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8A8C-8607-4883-A1BD-BA9F015AF13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764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8A8C-8607-4883-A1BD-BA9F015AF138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03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8A8C-8607-4883-A1BD-BA9F015AF13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067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8A8C-8607-4883-A1BD-BA9F015AF13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43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8A8C-8607-4883-A1BD-BA9F015AF138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42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3C560-5D33-69A7-DA7C-9AB9CE669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1CA4FC-ABE5-D7F7-2483-6B9C3508B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64AAEA-ED69-5A62-FF24-9AFB7FB4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E1A1D-B8E3-A68F-54A7-1CF93310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EDDC81-7B1F-C839-6B42-3FA350A2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3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3DD8B-6384-4786-711A-B81FC6E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E372B5-54DF-144F-C1E6-151574BA2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85686D-EF7B-9790-3F58-9735E4D2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9FCE4-3C50-3845-0580-2250C65A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92EBE-1DE1-E9F0-D6B8-B816E5E0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72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1FF09B-88B3-27CB-FD4D-5924F8164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AA6B1C-E627-2737-CFCC-EBE397CC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15A66-4B66-143C-0554-918672EF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0FD717-BB6D-DB08-2421-A12F0503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A5E26-443E-2746-66C9-164ED013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0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600C8-E9A1-04EF-AB5C-D87AF067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B77DE-ED1C-F7BA-BF2C-982B2C68D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E2748F-2C39-50C3-8304-1A51BEFF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337CB-0CCA-7974-4AC5-71A6DBB9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FE3873-BAC0-60FD-0531-D2000B47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67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3C2FB-4201-3878-1016-7022BF03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97608-0749-9F50-1F9B-F59821D29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CE460-EAC1-88B1-CE9A-10AFFA5D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C6DAA-1FF7-C7F2-FC26-FAE07018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8EFF4-B560-3305-9A11-2CBDF450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08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5972F-3045-AC61-0479-850FABED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B044E-0BA9-38AE-5D76-8E0A7F7A3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579080-7F85-8BD3-E0C8-B66ACFEE7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50A4FF-A23A-D4B9-C0E2-D973CB7C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DC83-9F85-0251-C5EC-4BCE5697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59BD40-F1B1-271E-D5DA-D25A58F5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16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E1E89-3EAE-6417-A826-A3C04FF8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561912-2A01-404A-EC0B-078513B16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2BF005-5C30-1AE0-315E-E7FFCB877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63C6CA-5250-1A44-CB6A-C795DDC08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7FBD25-1176-FF6E-3908-81A8F8A11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F5C24E-5496-4A6E-02F5-64645585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AED1DC-1A42-5124-02C6-4AA53920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06B4F6-36FA-4A98-C2BC-CDCB6BC7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64929-C787-A08D-A32F-AF57078A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95F69-CF1A-0D64-EB37-CA251CDE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9453F-D43D-A988-5246-A501CDFE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75453F-4A19-8E93-409F-4B639257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28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AA41F5-41B4-5FE3-E1AA-9E6BF644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69E403-DCF7-06F4-D893-AAD42F0A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2A1138-0A6C-F90C-83FC-2E792055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09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A5475-6FD7-FE23-4D32-135480FD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37C09-550A-8BD0-ED6A-EC5D8DF7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53B2E9-36AD-D491-F413-F32F425E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48B0B-B178-6B99-9045-8FB7944E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3FBFAE-063B-412D-6535-630727FA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4807FB-6287-6361-BB01-662AFB5D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87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AFB82-4E08-BC2B-172D-B64BF7BA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2499D2-3658-E9BE-F6ED-79F11A520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41FA3A-3875-5288-A678-9466A33E6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51AF7F-F6D5-5DAB-24A2-A99234C9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E0D20-B338-2F8C-17F4-FCB3B36A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1D3-6A0C-7EB3-A5D4-90956A18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D4B032-A6F7-465B-998D-569543A8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AAD90-13D6-4116-2681-F00F12A6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62480-8806-BA87-D075-392C60AD4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1FE1B1-5270-4D77-B303-AF985603572A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26348-C1A1-B8A6-324C-FB1338832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842991-8743-EAD2-EAE7-F35A26089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180401-1013-4F74-A861-D95A1D1F11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27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24497-FFD1-5D49-2869-7D65DE9C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94" y="565679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s-CO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Feria de Servicios en el p</a:t>
            </a:r>
            <a:r>
              <a:rPr lang="es-CO" b="1" i="0" dirty="0">
                <a:effectLst/>
                <a:highlight>
                  <a:srgbClr val="FFFFFF"/>
                </a:highlight>
                <a:latin typeface="Segoe UI Historic" panose="020B0502040204020203" pitchFamily="34" charset="0"/>
              </a:rPr>
              <a:t>olideportivo Mariano Ramos</a:t>
            </a:r>
            <a:endParaRPr lang="es-C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3C0064-E8CC-9140-6ADC-9DBCCF56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9" y="2091095"/>
            <a:ext cx="3047581" cy="41605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932443-4A8B-BB77-5B21-E3A1DE609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598" y="2086081"/>
            <a:ext cx="3234803" cy="41605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6418F1-00C5-3628-8A4C-D14E0FEED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5"/>
          <a:stretch/>
        </p:blipFill>
        <p:spPr>
          <a:xfrm>
            <a:off x="8165592" y="2123881"/>
            <a:ext cx="3703320" cy="40849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22E00F-62C9-DB9C-B0FF-05611700D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3" y="-125022"/>
            <a:ext cx="2321265" cy="2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24497-FFD1-5D49-2869-7D65DE9C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94" y="565679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s-CO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Volvamos a mi Cali Bella en el p</a:t>
            </a:r>
            <a:r>
              <a:rPr lang="es-CO" b="1" i="0" dirty="0">
                <a:effectLst/>
                <a:highlight>
                  <a:srgbClr val="FFFFFF"/>
                </a:highlight>
                <a:latin typeface="Segoe UI Historic" panose="020B0502040204020203" pitchFamily="34" charset="0"/>
              </a:rPr>
              <a:t>olideportivo Los Naranjos 2</a:t>
            </a:r>
            <a:endParaRPr lang="es-C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22E00F-62C9-DB9C-B0FF-05611700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3" y="-125022"/>
            <a:ext cx="2321265" cy="22980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F7A627-2C47-94AC-4969-BC43D2D2A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b="38888"/>
          <a:stretch/>
        </p:blipFill>
        <p:spPr>
          <a:xfrm>
            <a:off x="622800" y="2441705"/>
            <a:ext cx="3263400" cy="35878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FCEB2B-0008-5239-9603-1C3B461DE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14894" r="12163" b="23171"/>
          <a:stretch/>
        </p:blipFill>
        <p:spPr>
          <a:xfrm>
            <a:off x="4486940" y="2083981"/>
            <a:ext cx="2673723" cy="42474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DFAF8F-1087-BEB5-5F3A-5478FEA4D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21088" r="-274" b="16977"/>
          <a:stretch/>
        </p:blipFill>
        <p:spPr>
          <a:xfrm>
            <a:off x="7924801" y="2083981"/>
            <a:ext cx="3086100" cy="42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24497-FFD1-5D49-2869-7D65DE9C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94" y="565679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s-CO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Jornada de socialización y legalización en el barrio </a:t>
            </a:r>
            <a:r>
              <a:rPr lang="es-CO" b="1" i="0" dirty="0">
                <a:effectLst/>
                <a:highlight>
                  <a:srgbClr val="FFFFFF"/>
                </a:highlight>
                <a:latin typeface="Segoe UI Historic" panose="020B0502040204020203" pitchFamily="34" charset="0"/>
              </a:rPr>
              <a:t>Potrero Grande</a:t>
            </a:r>
            <a:endParaRPr lang="es-C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22E00F-62C9-DB9C-B0FF-05611700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3" y="-125022"/>
            <a:ext cx="2321265" cy="22980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057FE0-1773-D2CA-0BE1-E0EBC9A67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5" y="2566287"/>
            <a:ext cx="3691784" cy="27517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A7A3ED-AA00-87C8-7BF9-6B1EC1DF9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47" y="2566046"/>
            <a:ext cx="3701300" cy="27519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7344C-D538-E0CE-5F2C-F5696B940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9" y="2515456"/>
            <a:ext cx="3732160" cy="28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24497-FFD1-5D49-2869-7D65DE9C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94" y="565679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s-CO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Jornada de atención a usuarios del servicio de energía AMI PREPAGO en el barrio Llano Verde</a:t>
            </a:r>
            <a:endParaRPr lang="es-C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22E00F-62C9-DB9C-B0FF-05611700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3" y="-125022"/>
            <a:ext cx="2321265" cy="22980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ECE5B1E-7BA2-87B5-CEE5-B881229F9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2642375"/>
            <a:ext cx="3487669" cy="260929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666468F-BEFA-2F23-13BB-F3116BE86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67" y="2642375"/>
            <a:ext cx="3964320" cy="25951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809460F-DCBA-C88A-4A79-34E2A8935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75" y="2596038"/>
            <a:ext cx="3579447" cy="26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4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24497-FFD1-5D49-2869-7D65DE9C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94" y="565679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s-CO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67 Congreso de ACODAL 2024</a:t>
            </a:r>
            <a:endParaRPr lang="es-C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22E00F-62C9-DB9C-B0FF-05611700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3" y="-125022"/>
            <a:ext cx="2321265" cy="22980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2BB63D-EA13-8B04-EC44-1D752A59D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7" y="2829905"/>
            <a:ext cx="3621965" cy="29914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B44F57-50B9-C6DC-7576-A6FA5A4D3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67" y="2781866"/>
            <a:ext cx="3347973" cy="299147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7B07F76-C837-449F-8FC7-755650207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9" y="2767263"/>
            <a:ext cx="3546716" cy="30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224497-FFD1-5D49-2869-7D65DE9C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94" y="565679"/>
            <a:ext cx="4940808" cy="1185353"/>
          </a:xfrm>
        </p:spPr>
        <p:txBody>
          <a:bodyPr anchor="ctr">
            <a:normAutofit/>
          </a:bodyPr>
          <a:lstStyle/>
          <a:p>
            <a:pPr algn="l"/>
            <a:r>
              <a:rPr lang="es-MX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M</a:t>
            </a:r>
            <a:r>
              <a:rPr lang="es-CO" b="1" dirty="0">
                <a:highlight>
                  <a:srgbClr val="FFFFFF"/>
                </a:highlight>
                <a:latin typeface="Segoe UI Historic" panose="020B0502040204020203" pitchFamily="34" charset="0"/>
              </a:rPr>
              <a:t>esa técnica del sistema de energía PREPAGO AMI con la JAC de Llano Verde.</a:t>
            </a:r>
            <a:endParaRPr lang="es-CO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22E00F-62C9-DB9C-B0FF-05611700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23" y="-125022"/>
            <a:ext cx="2321265" cy="22980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3F82F6-16AB-B165-6770-C8C75DEDF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5" b="24448"/>
          <a:stretch/>
        </p:blipFill>
        <p:spPr>
          <a:xfrm>
            <a:off x="4737149" y="2465485"/>
            <a:ext cx="2711983" cy="35206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21E9DE-23DE-CCD4-7901-45A0D830C2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 b="21188"/>
          <a:stretch/>
        </p:blipFill>
        <p:spPr>
          <a:xfrm>
            <a:off x="8545382" y="2352801"/>
            <a:ext cx="2489928" cy="36452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119E72-8B96-A01B-A1D4-DA016F3DF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6" b="18876"/>
          <a:stretch/>
        </p:blipFill>
        <p:spPr>
          <a:xfrm>
            <a:off x="893761" y="2477481"/>
            <a:ext cx="2949627" cy="35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1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4AC0CBCF45F42B3ED044DEC38C680" ma:contentTypeVersion="12" ma:contentTypeDescription="Crear nuevo documento." ma:contentTypeScope="" ma:versionID="0404d0b4aa0fb2b94c7ff83dd0aae9d6">
  <xsd:schema xmlns:xsd="http://www.w3.org/2001/XMLSchema" xmlns:xs="http://www.w3.org/2001/XMLSchema" xmlns:p="http://schemas.microsoft.com/office/2006/metadata/properties" xmlns:ns2="461bb6e0-bd5b-48c5-9c44-0a5614095236" xmlns:ns3="a482a332-7f9a-4006-86c8-d50ab21463c9" targetNamespace="http://schemas.microsoft.com/office/2006/metadata/properties" ma:root="true" ma:fieldsID="8249349bb8aca43796d426b25c95ec0a" ns2:_="" ns3:_="">
    <xsd:import namespace="461bb6e0-bd5b-48c5-9c44-0a5614095236"/>
    <xsd:import namespace="a482a332-7f9a-4006-86c8-d50ab2146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bb6e0-bd5b-48c5-9c44-0a561409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070a7ae3-313d-4b35-a076-87a6d730b3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2a332-7f9a-4006-86c8-d50ab21463c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3ccf3-5bda-440d-9918-50301d2d7d52}" ma:internalName="TaxCatchAll" ma:showField="CatchAllData" ma:web="a482a332-7f9a-4006-86c8-d50ab2146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1bb6e0-bd5b-48c5-9c44-0a5614095236">
      <Terms xmlns="http://schemas.microsoft.com/office/infopath/2007/PartnerControls"/>
    </lcf76f155ced4ddcb4097134ff3c332f>
    <TaxCatchAll xmlns="a482a332-7f9a-4006-86c8-d50ab21463c9" xsi:nil="true"/>
  </documentManagement>
</p:properties>
</file>

<file path=customXml/itemProps1.xml><?xml version="1.0" encoding="utf-8"?>
<ds:datastoreItem xmlns:ds="http://schemas.openxmlformats.org/officeDocument/2006/customXml" ds:itemID="{F3971D97-129D-4811-8CB4-F210A38A1B53}"/>
</file>

<file path=customXml/itemProps2.xml><?xml version="1.0" encoding="utf-8"?>
<ds:datastoreItem xmlns:ds="http://schemas.openxmlformats.org/officeDocument/2006/customXml" ds:itemID="{CACA399A-4967-4DB6-86E7-227B0EA0B34C}"/>
</file>

<file path=customXml/itemProps3.xml><?xml version="1.0" encoding="utf-8"?>
<ds:datastoreItem xmlns:ds="http://schemas.openxmlformats.org/officeDocument/2006/customXml" ds:itemID="{72E0B71E-6DC2-4F02-BEA7-2667E9E89D7C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</Words>
  <Application>Microsoft Office PowerPoint</Application>
  <PresentationFormat>Panorámica</PresentationFormat>
  <Paragraphs>11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Segoe UI Historic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Paka Candamil</dc:creator>
  <cp:lastModifiedBy>Paka Candamil</cp:lastModifiedBy>
  <cp:revision>1</cp:revision>
  <dcterms:created xsi:type="dcterms:W3CDTF">2024-06-26T14:19:28Z</dcterms:created>
  <dcterms:modified xsi:type="dcterms:W3CDTF">2024-06-26T15:23:32Z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0x0101006864AC0CBCF45F42B3ED044DEC38C680</vt:lpwstr>
  </property>
</Properties>
</file>