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C409E2-3B89-1268-02E1-8FC393B3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91D4F2-F952-062D-1A58-68FF24285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FBFCBE-77BF-9571-4AD2-428AC243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C435-3420-48E4-8CCA-56E56861E68B}" type="datetimeFigureOut">
              <a:rPr lang="es-CO" smtClean="0"/>
              <a:t>16/07/2024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0D179E-2B71-7C8C-9871-CD8DEB93F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2AB529-03E5-9AA8-8CE5-E1376931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62E3-D00F-495F-8333-D4B342FECA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373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FB184-582F-CB67-DA41-C35769C2E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00B36B-ABE8-A5B9-B2EC-B1DC12B23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EBF0DC-A09D-B60E-84EE-D7AD1E65A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C435-3420-48E4-8CCA-56E56861E68B}" type="datetimeFigureOut">
              <a:rPr lang="es-CO" smtClean="0"/>
              <a:t>16/07/2024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EE6D79-49DD-56B2-1D1F-9638ADD4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0D062D-8CFA-B731-33BF-989264E8C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62E3-D00F-495F-8333-D4B342FECA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649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D5EDC6-2F9B-9FAA-F501-AAFF5CA51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DFEA97-A98A-CEE6-44D7-5C39E1AC4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9B5A04-62A7-66E9-11EC-42FDACA6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C435-3420-48E4-8CCA-56E56861E68B}" type="datetimeFigureOut">
              <a:rPr lang="es-CO" smtClean="0"/>
              <a:t>16/07/2024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540655-6AD0-DF67-C0AD-E19D1726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C7140D-EEB0-9B77-073C-F41C6A0EA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62E3-D00F-495F-8333-D4B342FECA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550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586C9-6875-72F3-F6E1-C6C69169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340E71-8E41-DC9B-3641-24F8481C8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882E86-FA12-5DC4-53A5-22C87023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C435-3420-48E4-8CCA-56E56861E68B}" type="datetimeFigureOut">
              <a:rPr lang="es-CO" smtClean="0"/>
              <a:t>16/07/2024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CDFE95-9F07-06A6-5728-FEB47C5A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24EE44-9AB3-15F0-1EAB-35366BBD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62E3-D00F-495F-8333-D4B342FECA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463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4CC67-FFF6-C24F-A3E7-C5E472359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FC1229-F2F7-3A7B-7749-EB1CB4DAA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79FA69-381B-7638-5910-45D7D1B4B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C435-3420-48E4-8CCA-56E56861E68B}" type="datetimeFigureOut">
              <a:rPr lang="es-CO" smtClean="0"/>
              <a:t>16/07/2024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9279D3-9851-1496-147A-7C6F31FF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CC503B-D5D1-76AE-830D-8D69BC5A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62E3-D00F-495F-8333-D4B342FECA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839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24F10-3B8B-C93B-6733-96B1746D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78BB49-B862-0A9F-C857-57F104C05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06DF10-CAD0-2A18-6F4A-5CA63B5E6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223A17-E601-BA20-9792-767A4B1C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C435-3420-48E4-8CCA-56E56861E68B}" type="datetimeFigureOut">
              <a:rPr lang="es-CO" smtClean="0"/>
              <a:t>16/07/2024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F4B26B-8E75-E958-995F-C03A38BCB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637814-061A-99C5-14DC-FDD076CD0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62E3-D00F-495F-8333-D4B342FECA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847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1847A-2B1E-42EA-F76D-3D4D673E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602F3F-1832-7887-58D6-23202E1CF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C1F879-0E74-47C2-9B20-FAB496A8A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2B8C1C-0D9A-B2C9-E9F2-A8FB3BFFF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761084-5BEB-1B9A-5E0B-09FE493FA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C2458AC-D037-5EB5-9BFA-E7C2669F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C435-3420-48E4-8CCA-56E56861E68B}" type="datetimeFigureOut">
              <a:rPr lang="es-CO" smtClean="0"/>
              <a:t>16/07/2024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D731A41-798D-937E-B5FB-428BECDB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55B8A5C-521E-7859-28C1-8A63233D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62E3-D00F-495F-8333-D4B342FECA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554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7AC36-B20B-05E7-D148-C49D6D95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F363F2-1AE0-F823-4F21-2E0296437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C435-3420-48E4-8CCA-56E56861E68B}" type="datetimeFigureOut">
              <a:rPr lang="es-CO" smtClean="0"/>
              <a:t>16/07/2024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2B96FF-1930-B203-5C32-070BB4B0C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85424C-FD7B-8EE0-A067-94727C8D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62E3-D00F-495F-8333-D4B342FECA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51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8E506D-F1ED-7231-1DDC-7C92F0AA8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C435-3420-48E4-8CCA-56E56861E68B}" type="datetimeFigureOut">
              <a:rPr lang="es-CO" smtClean="0"/>
              <a:t>16/07/2024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425F7AB-EAA4-E527-E20A-8C4E2EFB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11117F-F011-B34E-7679-455CF8F6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62E3-D00F-495F-8333-D4B342FECA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700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10424-DB81-B4AA-4291-76C3A997E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F09A0B-C5B7-393C-3687-05CF6B03A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CEC97F-BF7E-F7B5-6747-7D2CF99ED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C832F9-F73E-9BB0-3809-B9DC8FC73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C435-3420-48E4-8CCA-56E56861E68B}" type="datetimeFigureOut">
              <a:rPr lang="es-CO" smtClean="0"/>
              <a:t>16/07/2024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89EE6C-2F08-AED6-97B2-EC65D059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FCF672-951F-4E59-8047-6F45E34F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62E3-D00F-495F-8333-D4B342FECA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7133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2A033-3C0F-5C7A-E0C0-714DCE38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F0C49F-AD83-79CD-CB26-A8D8B3CBA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D8CCBF-E8A1-AB6D-6DE1-94AA64B71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6AE8B6-8334-EB6E-670C-56D1943C7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C435-3420-48E4-8CCA-56E56861E68B}" type="datetimeFigureOut">
              <a:rPr lang="es-CO" smtClean="0"/>
              <a:t>16/07/2024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32F186-B94D-E436-37C5-5F2F2EA35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A60FA7-1EE4-DF79-E681-0C87420F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262E3-D00F-495F-8333-D4B342FECA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024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5E66073-29B1-DB8C-F934-84F0A70C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C4EF9B-EA02-74D9-91E3-B3DEFB294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2F0F99-3527-902F-EE90-84ABD2B99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B7C435-3420-48E4-8CCA-56E56861E68B}" type="datetimeFigureOut">
              <a:rPr lang="es-CO" smtClean="0"/>
              <a:t>16/07/2024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4AB9B3-F337-56BE-9CD5-BB7F284CA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A6B8B4-8EC6-2F6B-BFD2-72BB91BB6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D262E3-D00F-495F-8333-D4B342FECA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571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orms.office.com/Pages/ResponsePage.aspx?id=ggwydr8ubkuOXN8OIdGWyMtzmMYlUptDjbk-OEljEhNUOUJCUTlESUs1UUNHSTkzVDFOWTU2QUMxNC4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86;p12">
            <a:extLst>
              <a:ext uri="{FF2B5EF4-FFF2-40B4-BE49-F238E27FC236}">
                <a16:creationId xmlns:a16="http://schemas.microsoft.com/office/drawing/2014/main" id="{4526C571-E0F8-5814-7164-50FA1E0F02D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8288000" cy="102870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87;p12">
            <a:extLst>
              <a:ext uri="{FF2B5EF4-FFF2-40B4-BE49-F238E27FC236}">
                <a16:creationId xmlns:a16="http://schemas.microsoft.com/office/drawing/2014/main" id="{BEF3715C-A246-A23A-22DA-7085B9981925}"/>
              </a:ext>
            </a:extLst>
          </p:cNvPr>
          <p:cNvSpPr txBox="1"/>
          <p:nvPr/>
        </p:nvSpPr>
        <p:spPr>
          <a:xfrm>
            <a:off x="577297" y="3651140"/>
            <a:ext cx="11066100" cy="4872809"/>
          </a:xfrm>
          <a:prstGeom prst="rect">
            <a:avLst/>
          </a:prstGeom>
          <a:noFill/>
          <a:ln>
            <a:noFill/>
          </a:ln>
          <a:effectLst>
            <a:outerShdw blurRad="185738" dist="8572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333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Conoce sobre los</a:t>
            </a:r>
            <a:endParaRPr sz="6333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3" b="1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Proyectos</a:t>
            </a:r>
            <a:endParaRPr sz="6333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3" b="1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Estratégicos</a:t>
            </a:r>
            <a:endParaRPr sz="6333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3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de EMCALI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33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Y </a:t>
            </a:r>
            <a:r>
              <a:rPr lang="en-US" sz="6333" dirty="0" err="1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opina</a:t>
            </a:r>
            <a:r>
              <a:rPr lang="en-US" sz="6333" dirty="0">
                <a:solidFill>
                  <a:srgbClr val="FFFFFF"/>
                </a:solidFill>
                <a:latin typeface="Poppins"/>
                <a:cs typeface="Poppins"/>
                <a:sym typeface="Poppins"/>
              </a:rPr>
              <a:t>.</a:t>
            </a:r>
            <a:endParaRPr dirty="0"/>
          </a:p>
        </p:txBody>
      </p:sp>
      <p:pic>
        <p:nvPicPr>
          <p:cNvPr id="7" name="Google Shape;288;p12" descr="Logotipo&#10;&#10;Descripción generada automáticamente">
            <a:extLst>
              <a:ext uri="{FF2B5EF4-FFF2-40B4-BE49-F238E27FC236}">
                <a16:creationId xmlns:a16="http://schemas.microsoft.com/office/drawing/2014/main" id="{1F45A866-EC83-FF61-9D72-B7E7264A06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34666" y="7806359"/>
            <a:ext cx="2647950" cy="247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11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A5BEF5-3D33-0E6D-753C-5976CD599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9"/>
            <a:ext cx="12192000" cy="68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4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9B7B2-4438-1553-80A0-4D6465F24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Encuesta ciudadana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6FC8E3-73AC-536E-937C-CB5B2D4D02C8}"/>
              </a:ext>
            </a:extLst>
          </p:cNvPr>
          <p:cNvSpPr txBox="1"/>
          <p:nvPr/>
        </p:nvSpPr>
        <p:spPr>
          <a:xfrm>
            <a:off x="761999" y="1690688"/>
            <a:ext cx="100039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/>
              <a:t>Link de la encuesta:</a:t>
            </a:r>
          </a:p>
          <a:p>
            <a:r>
              <a:rPr lang="es-CO" sz="2000" dirty="0">
                <a:solidFill>
                  <a:schemeClr val="tx2">
                    <a:lumMod val="75000"/>
                    <a:lumOff val="25000"/>
                  </a:schemeClr>
                </a:solidFill>
                <a:hlinkClick r:id="rId2"/>
              </a:rPr>
              <a:t>https://forms.office.com/Pages/ResponsePage.aspx?id=ggwydr8ubkuOXN8OIdGWyMtzmMYlUptDjbk-OEljEhNUOUJCUTlESUs1UUNHSTkzVDFOWTU2QUMxNC4u</a:t>
            </a:r>
            <a:endParaRPr lang="es-CO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s-CO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s-CO" sz="2000" dirty="0"/>
              <a:t>Código QR:</a:t>
            </a:r>
          </a:p>
          <a:p>
            <a:endParaRPr lang="es-CO" sz="2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9382BA6-4CC9-D648-19BB-8C819EEC9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42" y="2884714"/>
            <a:ext cx="3755571" cy="37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49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864AC0CBCF45F42B3ED044DEC38C680" ma:contentTypeVersion="12" ma:contentTypeDescription="Crear nuevo documento." ma:contentTypeScope="" ma:versionID="0404d0b4aa0fb2b94c7ff83dd0aae9d6">
  <xsd:schema xmlns:xsd="http://www.w3.org/2001/XMLSchema" xmlns:xs="http://www.w3.org/2001/XMLSchema" xmlns:p="http://schemas.microsoft.com/office/2006/metadata/properties" xmlns:ns2="461bb6e0-bd5b-48c5-9c44-0a5614095236" xmlns:ns3="a482a332-7f9a-4006-86c8-d50ab21463c9" targetNamespace="http://schemas.microsoft.com/office/2006/metadata/properties" ma:root="true" ma:fieldsID="8249349bb8aca43796d426b25c95ec0a" ns2:_="" ns3:_="">
    <xsd:import namespace="461bb6e0-bd5b-48c5-9c44-0a5614095236"/>
    <xsd:import namespace="a482a332-7f9a-4006-86c8-d50ab21463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bb6e0-bd5b-48c5-9c44-0a56140952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070a7ae3-313d-4b35-a076-87a6d730b3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82a332-7f9a-4006-86c8-d50ab21463c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683ccf3-5bda-440d-9918-50301d2d7d52}" ma:internalName="TaxCatchAll" ma:showField="CatchAllData" ma:web="a482a332-7f9a-4006-86c8-d50ab2146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1bb6e0-bd5b-48c5-9c44-0a5614095236">
      <Terms xmlns="http://schemas.microsoft.com/office/infopath/2007/PartnerControls"/>
    </lcf76f155ced4ddcb4097134ff3c332f>
    <TaxCatchAll xmlns="a482a332-7f9a-4006-86c8-d50ab21463c9" xsi:nil="true"/>
  </documentManagement>
</p:properties>
</file>

<file path=customXml/itemProps1.xml><?xml version="1.0" encoding="utf-8"?>
<ds:datastoreItem xmlns:ds="http://schemas.openxmlformats.org/officeDocument/2006/customXml" ds:itemID="{86F3B3CC-CB51-4BBF-BA7F-1295BD3FF1BC}"/>
</file>

<file path=customXml/itemProps2.xml><?xml version="1.0" encoding="utf-8"?>
<ds:datastoreItem xmlns:ds="http://schemas.openxmlformats.org/officeDocument/2006/customXml" ds:itemID="{62FA2770-3FAC-46B9-BBFD-C504CD8FA4E2}"/>
</file>

<file path=customXml/itemProps3.xml><?xml version="1.0" encoding="utf-8"?>
<ds:datastoreItem xmlns:ds="http://schemas.openxmlformats.org/officeDocument/2006/customXml" ds:itemID="{4B3C364E-94A5-451B-97C2-382A650D6E74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37</Words>
  <Application>Microsoft Office PowerPoint</Application>
  <PresentationFormat>Panorámica</PresentationFormat>
  <Paragraphs>10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Poppins</vt:lpstr>
      <vt:lpstr>Tema de Office</vt:lpstr>
      <vt:lpstr>Presentación de PowerPoint</vt:lpstr>
      <vt:lpstr>Presentación de PowerPoint</vt:lpstr>
      <vt:lpstr>Encuesta ciudadana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Paka Candamil</dc:creator>
  <cp:lastModifiedBy>Paka Candamil</cp:lastModifiedBy>
  <cp:revision>2</cp:revision>
  <dcterms:created xsi:type="dcterms:W3CDTF">2024-06-26T16:15:14Z</dcterms:created>
  <dcterms:modified xsi:type="dcterms:W3CDTF">2024-07-16T15:16:07Z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0x0101006864AC0CBCF45F42B3ED044DEC38C680</vt:lpwstr>
  </property>
</Properties>
</file>